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turnitin@unizd.hr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turnitin@unizd.h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6DDFC5-10B2-45ED-B673-FB3A0257C68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C260EE3-E440-4690-8567-62C52FFAE203}">
      <dgm:prSet/>
      <dgm:spPr/>
      <dgm:t>
        <a:bodyPr/>
        <a:lstStyle/>
        <a:p>
          <a:r>
            <a:rPr lang="hr-HR"/>
            <a:t>U sustavu Turnitn unaprijeđena je mogućnost brisanja radova. Sada je opcija brisanja sastavni dio samog sustava te se izvodi unutar sustava na zahtjev Instruktora.</a:t>
          </a:r>
          <a:endParaRPr lang="en-US"/>
        </a:p>
      </dgm:t>
    </dgm:pt>
    <dgm:pt modelId="{1D891C1E-0DEA-43FE-A0BA-31FA24D1BC85}" type="parTrans" cxnId="{2789C640-D80D-4C03-9EB2-DB3F77F7ACC9}">
      <dgm:prSet/>
      <dgm:spPr/>
      <dgm:t>
        <a:bodyPr/>
        <a:lstStyle/>
        <a:p>
          <a:endParaRPr lang="en-US"/>
        </a:p>
      </dgm:t>
    </dgm:pt>
    <dgm:pt modelId="{B0AEE704-65C8-4BF0-91B8-C345E13D11D9}" type="sibTrans" cxnId="{2789C640-D80D-4C03-9EB2-DB3F77F7ACC9}">
      <dgm:prSet/>
      <dgm:spPr/>
      <dgm:t>
        <a:bodyPr/>
        <a:lstStyle/>
        <a:p>
          <a:endParaRPr lang="en-US"/>
        </a:p>
      </dgm:t>
    </dgm:pt>
    <dgm:pt modelId="{18706C4D-6D38-4CEF-872A-D923376FB200}">
      <dgm:prSet/>
      <dgm:spPr/>
      <dgm:t>
        <a:bodyPr/>
        <a:lstStyle/>
        <a:p>
          <a:r>
            <a:rPr lang="hr-HR"/>
            <a:t>Instruktor odabire rad za brisanje iz svog korisničkog računa i podnosi zahtjev za brisanje , a Turnitin administrator izvršava zahtjev.</a:t>
          </a:r>
          <a:endParaRPr lang="en-US"/>
        </a:p>
      </dgm:t>
    </dgm:pt>
    <dgm:pt modelId="{2E46A993-5028-41AA-876A-FBAF85EB024C}" type="parTrans" cxnId="{49A42513-6310-4821-AEC8-4D0B3069D3D2}">
      <dgm:prSet/>
      <dgm:spPr/>
      <dgm:t>
        <a:bodyPr/>
        <a:lstStyle/>
        <a:p>
          <a:endParaRPr lang="en-US"/>
        </a:p>
      </dgm:t>
    </dgm:pt>
    <dgm:pt modelId="{E41B9FAE-736D-48DE-803F-C47203337EF1}" type="sibTrans" cxnId="{49A42513-6310-4821-AEC8-4D0B3069D3D2}">
      <dgm:prSet/>
      <dgm:spPr/>
      <dgm:t>
        <a:bodyPr/>
        <a:lstStyle/>
        <a:p>
          <a:endParaRPr lang="en-US"/>
        </a:p>
      </dgm:t>
    </dgm:pt>
    <dgm:pt modelId="{362071E1-993F-41D3-AA4F-55958FC39322}">
      <dgm:prSet/>
      <dgm:spPr/>
      <dgm:t>
        <a:bodyPr/>
        <a:lstStyle/>
        <a:p>
          <a:r>
            <a:rPr lang="hr-HR"/>
            <a:t>U nastavku kratke upute</a:t>
          </a:r>
          <a:endParaRPr lang="en-US"/>
        </a:p>
      </dgm:t>
    </dgm:pt>
    <dgm:pt modelId="{686443CB-4DBB-4E7B-AD04-768C3EFDF002}" type="parTrans" cxnId="{6E75EAD0-F710-466D-ADC3-E5660D166BB8}">
      <dgm:prSet/>
      <dgm:spPr/>
      <dgm:t>
        <a:bodyPr/>
        <a:lstStyle/>
        <a:p>
          <a:endParaRPr lang="en-US"/>
        </a:p>
      </dgm:t>
    </dgm:pt>
    <dgm:pt modelId="{4F446D0A-3568-43B0-8E09-DD6B45170197}" type="sibTrans" cxnId="{6E75EAD0-F710-466D-ADC3-E5660D166BB8}">
      <dgm:prSet/>
      <dgm:spPr/>
      <dgm:t>
        <a:bodyPr/>
        <a:lstStyle/>
        <a:p>
          <a:endParaRPr lang="en-US"/>
        </a:p>
      </dgm:t>
    </dgm:pt>
    <dgm:pt modelId="{2F55BE19-F745-48D5-B5E1-5D617DEAB432}" type="pres">
      <dgm:prSet presAssocID="{996DDFC5-10B2-45ED-B673-FB3A0257C68E}" presName="vert0" presStyleCnt="0">
        <dgm:presLayoutVars>
          <dgm:dir/>
          <dgm:animOne val="branch"/>
          <dgm:animLvl val="lvl"/>
        </dgm:presLayoutVars>
      </dgm:prSet>
      <dgm:spPr/>
    </dgm:pt>
    <dgm:pt modelId="{11676727-DB7B-4B10-BEF4-9D98885D15AA}" type="pres">
      <dgm:prSet presAssocID="{7C260EE3-E440-4690-8567-62C52FFAE203}" presName="thickLine" presStyleLbl="alignNode1" presStyleIdx="0" presStyleCnt="3"/>
      <dgm:spPr/>
    </dgm:pt>
    <dgm:pt modelId="{DEBC8F07-DE3D-46A6-B261-FEDC0D7FD0DB}" type="pres">
      <dgm:prSet presAssocID="{7C260EE3-E440-4690-8567-62C52FFAE203}" presName="horz1" presStyleCnt="0"/>
      <dgm:spPr/>
    </dgm:pt>
    <dgm:pt modelId="{E1610EC2-C627-4042-BCA2-26FE7F94A8F3}" type="pres">
      <dgm:prSet presAssocID="{7C260EE3-E440-4690-8567-62C52FFAE203}" presName="tx1" presStyleLbl="revTx" presStyleIdx="0" presStyleCnt="3"/>
      <dgm:spPr/>
    </dgm:pt>
    <dgm:pt modelId="{11C4DD4F-9B77-4FC6-B98F-D663091C6A8E}" type="pres">
      <dgm:prSet presAssocID="{7C260EE3-E440-4690-8567-62C52FFAE203}" presName="vert1" presStyleCnt="0"/>
      <dgm:spPr/>
    </dgm:pt>
    <dgm:pt modelId="{95150556-E45B-47C4-8E7B-A284F5D41EE4}" type="pres">
      <dgm:prSet presAssocID="{18706C4D-6D38-4CEF-872A-D923376FB200}" presName="thickLine" presStyleLbl="alignNode1" presStyleIdx="1" presStyleCnt="3"/>
      <dgm:spPr/>
    </dgm:pt>
    <dgm:pt modelId="{315FED28-2FA6-4C84-A0D6-FAF5588715AC}" type="pres">
      <dgm:prSet presAssocID="{18706C4D-6D38-4CEF-872A-D923376FB200}" presName="horz1" presStyleCnt="0"/>
      <dgm:spPr/>
    </dgm:pt>
    <dgm:pt modelId="{5A41852D-9774-49F6-A948-443C28D2EFE5}" type="pres">
      <dgm:prSet presAssocID="{18706C4D-6D38-4CEF-872A-D923376FB200}" presName="tx1" presStyleLbl="revTx" presStyleIdx="1" presStyleCnt="3"/>
      <dgm:spPr/>
    </dgm:pt>
    <dgm:pt modelId="{8ACAC9F2-B51B-4BB6-ABC2-E5D2D6108862}" type="pres">
      <dgm:prSet presAssocID="{18706C4D-6D38-4CEF-872A-D923376FB200}" presName="vert1" presStyleCnt="0"/>
      <dgm:spPr/>
    </dgm:pt>
    <dgm:pt modelId="{70DE1AF4-A293-4C81-83EF-2DADA68EBF99}" type="pres">
      <dgm:prSet presAssocID="{362071E1-993F-41D3-AA4F-55958FC39322}" presName="thickLine" presStyleLbl="alignNode1" presStyleIdx="2" presStyleCnt="3"/>
      <dgm:spPr/>
    </dgm:pt>
    <dgm:pt modelId="{690F4936-BEE8-4E04-A1A2-590D4E46EE0B}" type="pres">
      <dgm:prSet presAssocID="{362071E1-993F-41D3-AA4F-55958FC39322}" presName="horz1" presStyleCnt="0"/>
      <dgm:spPr/>
    </dgm:pt>
    <dgm:pt modelId="{8818694D-CA61-47CB-A8BD-EB78D894E9E0}" type="pres">
      <dgm:prSet presAssocID="{362071E1-993F-41D3-AA4F-55958FC39322}" presName="tx1" presStyleLbl="revTx" presStyleIdx="2" presStyleCnt="3"/>
      <dgm:spPr/>
    </dgm:pt>
    <dgm:pt modelId="{9E1B39ED-02BE-432C-95A4-664E06FF804A}" type="pres">
      <dgm:prSet presAssocID="{362071E1-993F-41D3-AA4F-55958FC39322}" presName="vert1" presStyleCnt="0"/>
      <dgm:spPr/>
    </dgm:pt>
  </dgm:ptLst>
  <dgm:cxnLst>
    <dgm:cxn modelId="{49A42513-6310-4821-AEC8-4D0B3069D3D2}" srcId="{996DDFC5-10B2-45ED-B673-FB3A0257C68E}" destId="{18706C4D-6D38-4CEF-872A-D923376FB200}" srcOrd="1" destOrd="0" parTransId="{2E46A993-5028-41AA-876A-FBAF85EB024C}" sibTransId="{E41B9FAE-736D-48DE-803F-C47203337EF1}"/>
    <dgm:cxn modelId="{E34F1232-0E18-4839-BC99-7AC5F6FADB36}" type="presOf" srcId="{18706C4D-6D38-4CEF-872A-D923376FB200}" destId="{5A41852D-9774-49F6-A948-443C28D2EFE5}" srcOrd="0" destOrd="0" presId="urn:microsoft.com/office/officeart/2008/layout/LinedList"/>
    <dgm:cxn modelId="{2789C640-D80D-4C03-9EB2-DB3F77F7ACC9}" srcId="{996DDFC5-10B2-45ED-B673-FB3A0257C68E}" destId="{7C260EE3-E440-4690-8567-62C52FFAE203}" srcOrd="0" destOrd="0" parTransId="{1D891C1E-0DEA-43FE-A0BA-31FA24D1BC85}" sibTransId="{B0AEE704-65C8-4BF0-91B8-C345E13D11D9}"/>
    <dgm:cxn modelId="{78FF0C60-7438-4AF1-8479-1FD49B2E1091}" type="presOf" srcId="{996DDFC5-10B2-45ED-B673-FB3A0257C68E}" destId="{2F55BE19-F745-48D5-B5E1-5D617DEAB432}" srcOrd="0" destOrd="0" presId="urn:microsoft.com/office/officeart/2008/layout/LinedList"/>
    <dgm:cxn modelId="{ABB993AA-7D75-4D1D-980F-59B5BD3335D2}" type="presOf" srcId="{7C260EE3-E440-4690-8567-62C52FFAE203}" destId="{E1610EC2-C627-4042-BCA2-26FE7F94A8F3}" srcOrd="0" destOrd="0" presId="urn:microsoft.com/office/officeart/2008/layout/LinedList"/>
    <dgm:cxn modelId="{6E75EAD0-F710-466D-ADC3-E5660D166BB8}" srcId="{996DDFC5-10B2-45ED-B673-FB3A0257C68E}" destId="{362071E1-993F-41D3-AA4F-55958FC39322}" srcOrd="2" destOrd="0" parTransId="{686443CB-4DBB-4E7B-AD04-768C3EFDF002}" sibTransId="{4F446D0A-3568-43B0-8E09-DD6B45170197}"/>
    <dgm:cxn modelId="{B8CDE4E1-6D9C-4150-8D77-B634467F735D}" type="presOf" srcId="{362071E1-993F-41D3-AA4F-55958FC39322}" destId="{8818694D-CA61-47CB-A8BD-EB78D894E9E0}" srcOrd="0" destOrd="0" presId="urn:microsoft.com/office/officeart/2008/layout/LinedList"/>
    <dgm:cxn modelId="{3F67600B-661A-45D4-8C91-880FC8AFD57B}" type="presParOf" srcId="{2F55BE19-F745-48D5-B5E1-5D617DEAB432}" destId="{11676727-DB7B-4B10-BEF4-9D98885D15AA}" srcOrd="0" destOrd="0" presId="urn:microsoft.com/office/officeart/2008/layout/LinedList"/>
    <dgm:cxn modelId="{95AFDCF0-8AD7-4E41-933E-861D02DA3F5D}" type="presParOf" srcId="{2F55BE19-F745-48D5-B5E1-5D617DEAB432}" destId="{DEBC8F07-DE3D-46A6-B261-FEDC0D7FD0DB}" srcOrd="1" destOrd="0" presId="urn:microsoft.com/office/officeart/2008/layout/LinedList"/>
    <dgm:cxn modelId="{235E554C-DA65-400D-8EAE-C1875163BF92}" type="presParOf" srcId="{DEBC8F07-DE3D-46A6-B261-FEDC0D7FD0DB}" destId="{E1610EC2-C627-4042-BCA2-26FE7F94A8F3}" srcOrd="0" destOrd="0" presId="urn:microsoft.com/office/officeart/2008/layout/LinedList"/>
    <dgm:cxn modelId="{00386EA2-2C00-4317-8D34-B862BC7232BC}" type="presParOf" srcId="{DEBC8F07-DE3D-46A6-B261-FEDC0D7FD0DB}" destId="{11C4DD4F-9B77-4FC6-B98F-D663091C6A8E}" srcOrd="1" destOrd="0" presId="urn:microsoft.com/office/officeart/2008/layout/LinedList"/>
    <dgm:cxn modelId="{D789EDA3-4E3C-4ACB-8E64-DA66FE43DC92}" type="presParOf" srcId="{2F55BE19-F745-48D5-B5E1-5D617DEAB432}" destId="{95150556-E45B-47C4-8E7B-A284F5D41EE4}" srcOrd="2" destOrd="0" presId="urn:microsoft.com/office/officeart/2008/layout/LinedList"/>
    <dgm:cxn modelId="{ACAE5799-C60A-4CFB-9F26-CF898FCB56E8}" type="presParOf" srcId="{2F55BE19-F745-48D5-B5E1-5D617DEAB432}" destId="{315FED28-2FA6-4C84-A0D6-FAF5588715AC}" srcOrd="3" destOrd="0" presId="urn:microsoft.com/office/officeart/2008/layout/LinedList"/>
    <dgm:cxn modelId="{5A855411-3868-405E-9505-49CA6A8039CA}" type="presParOf" srcId="{315FED28-2FA6-4C84-A0D6-FAF5588715AC}" destId="{5A41852D-9774-49F6-A948-443C28D2EFE5}" srcOrd="0" destOrd="0" presId="urn:microsoft.com/office/officeart/2008/layout/LinedList"/>
    <dgm:cxn modelId="{22E4CCD2-06E1-425E-A305-8C5FE1054128}" type="presParOf" srcId="{315FED28-2FA6-4C84-A0D6-FAF5588715AC}" destId="{8ACAC9F2-B51B-4BB6-ABC2-E5D2D6108862}" srcOrd="1" destOrd="0" presId="urn:microsoft.com/office/officeart/2008/layout/LinedList"/>
    <dgm:cxn modelId="{7863DB6D-28A3-4229-A4FD-22B5BB4C4072}" type="presParOf" srcId="{2F55BE19-F745-48D5-B5E1-5D617DEAB432}" destId="{70DE1AF4-A293-4C81-83EF-2DADA68EBF99}" srcOrd="4" destOrd="0" presId="urn:microsoft.com/office/officeart/2008/layout/LinedList"/>
    <dgm:cxn modelId="{06D279B5-8EF6-4207-A1C4-659C3C76B0FA}" type="presParOf" srcId="{2F55BE19-F745-48D5-B5E1-5D617DEAB432}" destId="{690F4936-BEE8-4E04-A1A2-590D4E46EE0B}" srcOrd="5" destOrd="0" presId="urn:microsoft.com/office/officeart/2008/layout/LinedList"/>
    <dgm:cxn modelId="{8AF29F4D-5CD6-40EB-B6E3-ED7D83E75019}" type="presParOf" srcId="{690F4936-BEE8-4E04-A1A2-590D4E46EE0B}" destId="{8818694D-CA61-47CB-A8BD-EB78D894E9E0}" srcOrd="0" destOrd="0" presId="urn:microsoft.com/office/officeart/2008/layout/LinedList"/>
    <dgm:cxn modelId="{C85EE638-A08B-48A8-B5D6-EDD4E60F89FF}" type="presParOf" srcId="{690F4936-BEE8-4E04-A1A2-590D4E46EE0B}" destId="{9E1B39ED-02BE-432C-95A4-664E06FF804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E66126-FF29-41CC-8CA8-7354E26FBB5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8D0BE958-73A9-4C74-A7CA-356C7349013C}">
      <dgm:prSet/>
      <dgm:spPr/>
      <dgm:t>
        <a:bodyPr/>
        <a:lstStyle/>
        <a:p>
          <a:r>
            <a:rPr lang="hr-HR"/>
            <a:t>Nakon što ste uspješno podnijeli zahtjev za brisanje rada iz vašeg Turnitin korisničkog računa, zahtjev zaprima Turnitin Administrator Vaše ustanove te odobrava zahtjev za brisanje rada i briše rad.</a:t>
          </a:r>
          <a:endParaRPr lang="en-US"/>
        </a:p>
      </dgm:t>
    </dgm:pt>
    <dgm:pt modelId="{E67738B7-3DDC-49EB-8DAA-1AFD1F4E14AF}" type="parTrans" cxnId="{0B011EBB-FC96-47A5-982E-32FECE8FC6DB}">
      <dgm:prSet/>
      <dgm:spPr/>
      <dgm:t>
        <a:bodyPr/>
        <a:lstStyle/>
        <a:p>
          <a:endParaRPr lang="en-US"/>
        </a:p>
      </dgm:t>
    </dgm:pt>
    <dgm:pt modelId="{21801EA3-6D60-4CC1-BEB8-2ABAA43E8738}" type="sibTrans" cxnId="{0B011EBB-FC96-47A5-982E-32FECE8FC6DB}">
      <dgm:prSet/>
      <dgm:spPr/>
      <dgm:t>
        <a:bodyPr/>
        <a:lstStyle/>
        <a:p>
          <a:endParaRPr lang="en-US"/>
        </a:p>
      </dgm:t>
    </dgm:pt>
    <dgm:pt modelId="{16EED765-40BE-4718-975A-20CE55DC22E9}">
      <dgm:prSet/>
      <dgm:spPr/>
      <dgm:t>
        <a:bodyPr/>
        <a:lstStyle/>
        <a:p>
          <a:r>
            <a:rPr lang="hr-HR"/>
            <a:t>Poništavanje brisanja rada , nakon što je rad već obrisan, moguće je izvesti u roku od najviše 30 dana .</a:t>
          </a:r>
          <a:endParaRPr lang="en-US"/>
        </a:p>
      </dgm:t>
    </dgm:pt>
    <dgm:pt modelId="{7DB0E98C-5410-4104-91CA-06B8220C0151}" type="parTrans" cxnId="{6D62855B-7C17-49BF-9804-305665734FC9}">
      <dgm:prSet/>
      <dgm:spPr/>
      <dgm:t>
        <a:bodyPr/>
        <a:lstStyle/>
        <a:p>
          <a:endParaRPr lang="en-US"/>
        </a:p>
      </dgm:t>
    </dgm:pt>
    <dgm:pt modelId="{2606FCDB-07A5-4566-9736-683A7E686683}" type="sibTrans" cxnId="{6D62855B-7C17-49BF-9804-305665734FC9}">
      <dgm:prSet/>
      <dgm:spPr/>
      <dgm:t>
        <a:bodyPr/>
        <a:lstStyle/>
        <a:p>
          <a:endParaRPr lang="en-US"/>
        </a:p>
      </dgm:t>
    </dgm:pt>
    <dgm:pt modelId="{EBB3E7CE-C859-4671-B805-C167043B2483}">
      <dgm:prSet/>
      <dgm:spPr/>
      <dgm:t>
        <a:bodyPr/>
        <a:lstStyle/>
        <a:p>
          <a:r>
            <a:rPr lang="hr-HR"/>
            <a:t>I dalje je moguće zahtjev za brisanje rada podnijeti elektronskom poštom na adresu </a:t>
          </a:r>
          <a:r>
            <a:rPr lang="hr-HR">
              <a:hlinkClick xmlns:r="http://schemas.openxmlformats.org/officeDocument/2006/relationships" r:id="rId1"/>
            </a:rPr>
            <a:t>turnitin@unizd.hr</a:t>
          </a:r>
          <a:r>
            <a:rPr lang="hr-HR"/>
            <a:t>.</a:t>
          </a:r>
          <a:endParaRPr lang="en-US"/>
        </a:p>
      </dgm:t>
    </dgm:pt>
    <dgm:pt modelId="{C37F2BA4-797E-45A2-852C-64BB3054BB6F}" type="parTrans" cxnId="{171DC54F-87DA-44B0-B9ED-43F368CFBAB1}">
      <dgm:prSet/>
      <dgm:spPr/>
      <dgm:t>
        <a:bodyPr/>
        <a:lstStyle/>
        <a:p>
          <a:endParaRPr lang="en-US"/>
        </a:p>
      </dgm:t>
    </dgm:pt>
    <dgm:pt modelId="{EBBB6D98-BA22-420F-8F19-7DAB2C05F090}" type="sibTrans" cxnId="{171DC54F-87DA-44B0-B9ED-43F368CFBAB1}">
      <dgm:prSet/>
      <dgm:spPr/>
      <dgm:t>
        <a:bodyPr/>
        <a:lstStyle/>
        <a:p>
          <a:endParaRPr lang="en-US"/>
        </a:p>
      </dgm:t>
    </dgm:pt>
    <dgm:pt modelId="{5F1AF7A6-AF8A-444B-97B6-7B8288042F82}">
      <dgm:prSet/>
      <dgm:spPr/>
      <dgm:t>
        <a:bodyPr/>
        <a:lstStyle/>
        <a:p>
          <a:r>
            <a:rPr lang="hr-HR" u="sng"/>
            <a:t>Nikada nemojte sami brisati rad koji je u sustavu Turnitin trajno pohranjen u Turnitin repozitorij</a:t>
          </a:r>
          <a:r>
            <a:rPr lang="hr-HR"/>
            <a:t>. Samo Turnitin administrator može na ispravan način izbrisati takav rad iz sustava.</a:t>
          </a:r>
          <a:endParaRPr lang="en-US"/>
        </a:p>
      </dgm:t>
    </dgm:pt>
    <dgm:pt modelId="{1BC21F9E-6358-47EC-A6F2-664A8D24D52F}" type="parTrans" cxnId="{57835C8B-6E7C-4A23-AE4B-9105116FC3AC}">
      <dgm:prSet/>
      <dgm:spPr/>
      <dgm:t>
        <a:bodyPr/>
        <a:lstStyle/>
        <a:p>
          <a:endParaRPr lang="en-US"/>
        </a:p>
      </dgm:t>
    </dgm:pt>
    <dgm:pt modelId="{DD989AA3-668A-4C29-B4EB-50ECF13F59CE}" type="sibTrans" cxnId="{57835C8B-6E7C-4A23-AE4B-9105116FC3AC}">
      <dgm:prSet/>
      <dgm:spPr/>
      <dgm:t>
        <a:bodyPr/>
        <a:lstStyle/>
        <a:p>
          <a:endParaRPr lang="en-US"/>
        </a:p>
      </dgm:t>
    </dgm:pt>
    <dgm:pt modelId="{20C79EDB-EAF4-4442-9817-2A84CEE2DD4A}" type="pres">
      <dgm:prSet presAssocID="{5FE66126-FF29-41CC-8CA8-7354E26FBB57}" presName="linear" presStyleCnt="0">
        <dgm:presLayoutVars>
          <dgm:animLvl val="lvl"/>
          <dgm:resizeHandles val="exact"/>
        </dgm:presLayoutVars>
      </dgm:prSet>
      <dgm:spPr/>
    </dgm:pt>
    <dgm:pt modelId="{F398EE2D-641B-4D56-8E5D-3BD483B5549E}" type="pres">
      <dgm:prSet presAssocID="{8D0BE958-73A9-4C74-A7CA-356C7349013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E553CE1-3E0A-4542-B967-1F0364D6970B}" type="pres">
      <dgm:prSet presAssocID="{21801EA3-6D60-4CC1-BEB8-2ABAA43E8738}" presName="spacer" presStyleCnt="0"/>
      <dgm:spPr/>
    </dgm:pt>
    <dgm:pt modelId="{300F9922-CF19-4BB5-8A49-09EC04104468}" type="pres">
      <dgm:prSet presAssocID="{16EED765-40BE-4718-975A-20CE55DC22E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28682B7-BE80-4CB6-BAF6-3C788AD01FC6}" type="pres">
      <dgm:prSet presAssocID="{2606FCDB-07A5-4566-9736-683A7E686683}" presName="spacer" presStyleCnt="0"/>
      <dgm:spPr/>
    </dgm:pt>
    <dgm:pt modelId="{4D83A4EF-252F-453E-9E62-1DD5DAD31792}" type="pres">
      <dgm:prSet presAssocID="{EBB3E7CE-C859-4671-B805-C167043B248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E903B79-CA3E-4330-B4DB-9BD83BCD8242}" type="pres">
      <dgm:prSet presAssocID="{EBBB6D98-BA22-420F-8F19-7DAB2C05F090}" presName="spacer" presStyleCnt="0"/>
      <dgm:spPr/>
    </dgm:pt>
    <dgm:pt modelId="{380372D3-BA41-4988-B945-899C6C9E44A3}" type="pres">
      <dgm:prSet presAssocID="{5F1AF7A6-AF8A-444B-97B6-7B8288042F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6353E21-FE20-44C5-B79F-13D8C3602007}" type="presOf" srcId="{5FE66126-FF29-41CC-8CA8-7354E26FBB57}" destId="{20C79EDB-EAF4-4442-9817-2A84CEE2DD4A}" srcOrd="0" destOrd="0" presId="urn:microsoft.com/office/officeart/2005/8/layout/vList2"/>
    <dgm:cxn modelId="{C0270934-98F1-4BB9-88DC-CDFD9B40A6E7}" type="presOf" srcId="{16EED765-40BE-4718-975A-20CE55DC22E9}" destId="{300F9922-CF19-4BB5-8A49-09EC04104468}" srcOrd="0" destOrd="0" presId="urn:microsoft.com/office/officeart/2005/8/layout/vList2"/>
    <dgm:cxn modelId="{6D62855B-7C17-49BF-9804-305665734FC9}" srcId="{5FE66126-FF29-41CC-8CA8-7354E26FBB57}" destId="{16EED765-40BE-4718-975A-20CE55DC22E9}" srcOrd="1" destOrd="0" parTransId="{7DB0E98C-5410-4104-91CA-06B8220C0151}" sibTransId="{2606FCDB-07A5-4566-9736-683A7E686683}"/>
    <dgm:cxn modelId="{171DC54F-87DA-44B0-B9ED-43F368CFBAB1}" srcId="{5FE66126-FF29-41CC-8CA8-7354E26FBB57}" destId="{EBB3E7CE-C859-4671-B805-C167043B2483}" srcOrd="2" destOrd="0" parTransId="{C37F2BA4-797E-45A2-852C-64BB3054BB6F}" sibTransId="{EBBB6D98-BA22-420F-8F19-7DAB2C05F090}"/>
    <dgm:cxn modelId="{6BDF3280-B63C-49DE-A14F-5BE18F67EDAC}" type="presOf" srcId="{5F1AF7A6-AF8A-444B-97B6-7B8288042F82}" destId="{380372D3-BA41-4988-B945-899C6C9E44A3}" srcOrd="0" destOrd="0" presId="urn:microsoft.com/office/officeart/2005/8/layout/vList2"/>
    <dgm:cxn modelId="{57835C8B-6E7C-4A23-AE4B-9105116FC3AC}" srcId="{5FE66126-FF29-41CC-8CA8-7354E26FBB57}" destId="{5F1AF7A6-AF8A-444B-97B6-7B8288042F82}" srcOrd="3" destOrd="0" parTransId="{1BC21F9E-6358-47EC-A6F2-664A8D24D52F}" sibTransId="{DD989AA3-668A-4C29-B4EB-50ECF13F59CE}"/>
    <dgm:cxn modelId="{0B011EBB-FC96-47A5-982E-32FECE8FC6DB}" srcId="{5FE66126-FF29-41CC-8CA8-7354E26FBB57}" destId="{8D0BE958-73A9-4C74-A7CA-356C7349013C}" srcOrd="0" destOrd="0" parTransId="{E67738B7-3DDC-49EB-8DAA-1AFD1F4E14AF}" sibTransId="{21801EA3-6D60-4CC1-BEB8-2ABAA43E8738}"/>
    <dgm:cxn modelId="{631311BC-FDCD-4EAA-B602-349FE5FAB2E0}" type="presOf" srcId="{EBB3E7CE-C859-4671-B805-C167043B2483}" destId="{4D83A4EF-252F-453E-9E62-1DD5DAD31792}" srcOrd="0" destOrd="0" presId="urn:microsoft.com/office/officeart/2005/8/layout/vList2"/>
    <dgm:cxn modelId="{6BF8A7D8-528C-48DF-90C0-BDC38B55B299}" type="presOf" srcId="{8D0BE958-73A9-4C74-A7CA-356C7349013C}" destId="{F398EE2D-641B-4D56-8E5D-3BD483B5549E}" srcOrd="0" destOrd="0" presId="urn:microsoft.com/office/officeart/2005/8/layout/vList2"/>
    <dgm:cxn modelId="{1FDC6893-AAEC-494C-9A0B-9715F9F9BFE9}" type="presParOf" srcId="{20C79EDB-EAF4-4442-9817-2A84CEE2DD4A}" destId="{F398EE2D-641B-4D56-8E5D-3BD483B5549E}" srcOrd="0" destOrd="0" presId="urn:microsoft.com/office/officeart/2005/8/layout/vList2"/>
    <dgm:cxn modelId="{964EA443-4D60-40F1-81C6-EED299414AED}" type="presParOf" srcId="{20C79EDB-EAF4-4442-9817-2A84CEE2DD4A}" destId="{FE553CE1-3E0A-4542-B967-1F0364D6970B}" srcOrd="1" destOrd="0" presId="urn:microsoft.com/office/officeart/2005/8/layout/vList2"/>
    <dgm:cxn modelId="{ABF06251-F938-42C9-B885-E1726207977A}" type="presParOf" srcId="{20C79EDB-EAF4-4442-9817-2A84CEE2DD4A}" destId="{300F9922-CF19-4BB5-8A49-09EC04104468}" srcOrd="2" destOrd="0" presId="urn:microsoft.com/office/officeart/2005/8/layout/vList2"/>
    <dgm:cxn modelId="{A7EE015C-7E80-4F5D-A236-463F870984AF}" type="presParOf" srcId="{20C79EDB-EAF4-4442-9817-2A84CEE2DD4A}" destId="{328682B7-BE80-4CB6-BAF6-3C788AD01FC6}" srcOrd="3" destOrd="0" presId="urn:microsoft.com/office/officeart/2005/8/layout/vList2"/>
    <dgm:cxn modelId="{226A4523-37A7-48A5-9768-7B29973D6F4E}" type="presParOf" srcId="{20C79EDB-EAF4-4442-9817-2A84CEE2DD4A}" destId="{4D83A4EF-252F-453E-9E62-1DD5DAD31792}" srcOrd="4" destOrd="0" presId="urn:microsoft.com/office/officeart/2005/8/layout/vList2"/>
    <dgm:cxn modelId="{5B60EB88-E1BC-4E30-8D66-60CA8A291173}" type="presParOf" srcId="{20C79EDB-EAF4-4442-9817-2A84CEE2DD4A}" destId="{1E903B79-CA3E-4330-B4DB-9BD83BCD8242}" srcOrd="5" destOrd="0" presId="urn:microsoft.com/office/officeart/2005/8/layout/vList2"/>
    <dgm:cxn modelId="{50BE9D20-A272-4537-A852-B5BAF66FF42B}" type="presParOf" srcId="{20C79EDB-EAF4-4442-9817-2A84CEE2DD4A}" destId="{380372D3-BA41-4988-B945-899C6C9E44A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76727-DB7B-4B10-BEF4-9D98885D15AA}">
      <dsp:nvSpPr>
        <dsp:cNvPr id="0" name=""/>
        <dsp:cNvSpPr/>
      </dsp:nvSpPr>
      <dsp:spPr>
        <a:xfrm>
          <a:off x="0" y="2687"/>
          <a:ext cx="6263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10EC2-C627-4042-BCA2-26FE7F94A8F3}">
      <dsp:nvSpPr>
        <dsp:cNvPr id="0" name=""/>
        <dsp:cNvSpPr/>
      </dsp:nvSpPr>
      <dsp:spPr>
        <a:xfrm>
          <a:off x="0" y="2687"/>
          <a:ext cx="626364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U sustavu Turnitn unaprijeđena je mogućnost brisanja radova. Sada je opcija brisanja sastavni dio samog sustava te se izvodi unutar sustava na zahtjev Instruktora.</a:t>
          </a:r>
          <a:endParaRPr lang="en-US" sz="2600" kern="1200"/>
        </a:p>
      </dsp:txBody>
      <dsp:txXfrm>
        <a:off x="0" y="2687"/>
        <a:ext cx="6263640" cy="1833104"/>
      </dsp:txXfrm>
    </dsp:sp>
    <dsp:sp modelId="{95150556-E45B-47C4-8E7B-A284F5D41EE4}">
      <dsp:nvSpPr>
        <dsp:cNvPr id="0" name=""/>
        <dsp:cNvSpPr/>
      </dsp:nvSpPr>
      <dsp:spPr>
        <a:xfrm>
          <a:off x="0" y="1835791"/>
          <a:ext cx="6263640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1852D-9774-49F6-A948-443C28D2EFE5}">
      <dsp:nvSpPr>
        <dsp:cNvPr id="0" name=""/>
        <dsp:cNvSpPr/>
      </dsp:nvSpPr>
      <dsp:spPr>
        <a:xfrm>
          <a:off x="0" y="1835791"/>
          <a:ext cx="626364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Instruktor odabire rad za brisanje iz svog korisničkog računa i podnosi zahtjev za brisanje , a Turnitin administrator izvršava zahtjev.</a:t>
          </a:r>
          <a:endParaRPr lang="en-US" sz="2600" kern="1200"/>
        </a:p>
      </dsp:txBody>
      <dsp:txXfrm>
        <a:off x="0" y="1835791"/>
        <a:ext cx="6263640" cy="1833104"/>
      </dsp:txXfrm>
    </dsp:sp>
    <dsp:sp modelId="{70DE1AF4-A293-4C81-83EF-2DADA68EBF99}">
      <dsp:nvSpPr>
        <dsp:cNvPr id="0" name=""/>
        <dsp:cNvSpPr/>
      </dsp:nvSpPr>
      <dsp:spPr>
        <a:xfrm>
          <a:off x="0" y="3668896"/>
          <a:ext cx="626364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8694D-CA61-47CB-A8BD-EB78D894E9E0}">
      <dsp:nvSpPr>
        <dsp:cNvPr id="0" name=""/>
        <dsp:cNvSpPr/>
      </dsp:nvSpPr>
      <dsp:spPr>
        <a:xfrm>
          <a:off x="0" y="3668896"/>
          <a:ext cx="626364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U nastavku kratke upute</a:t>
          </a:r>
          <a:endParaRPr lang="en-US" sz="2600" kern="1200"/>
        </a:p>
      </dsp:txBody>
      <dsp:txXfrm>
        <a:off x="0" y="3668896"/>
        <a:ext cx="6263640" cy="1833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8EE2D-641B-4D56-8E5D-3BD483B5549E}">
      <dsp:nvSpPr>
        <dsp:cNvPr id="0" name=""/>
        <dsp:cNvSpPr/>
      </dsp:nvSpPr>
      <dsp:spPr>
        <a:xfrm>
          <a:off x="0" y="119668"/>
          <a:ext cx="5579532" cy="12846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Nakon što ste uspješno podnijeli zahtjev za brisanje rada iz vašeg Turnitin korisničkog računa, zahtjev zaprima Turnitin Administrator Vaše ustanove te odobrava zahtjev za brisanje rada i briše rad.</a:t>
          </a:r>
          <a:endParaRPr lang="en-US" sz="1800" kern="1200"/>
        </a:p>
      </dsp:txBody>
      <dsp:txXfrm>
        <a:off x="62712" y="182380"/>
        <a:ext cx="5454108" cy="1159235"/>
      </dsp:txXfrm>
    </dsp:sp>
    <dsp:sp modelId="{300F9922-CF19-4BB5-8A49-09EC04104468}">
      <dsp:nvSpPr>
        <dsp:cNvPr id="0" name=""/>
        <dsp:cNvSpPr/>
      </dsp:nvSpPr>
      <dsp:spPr>
        <a:xfrm>
          <a:off x="0" y="1456168"/>
          <a:ext cx="5579532" cy="12846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Poništavanje brisanja rada , nakon što je rad već obrisan, moguće je izvesti u roku od najviše 30 dana .</a:t>
          </a:r>
          <a:endParaRPr lang="en-US" sz="1800" kern="1200"/>
        </a:p>
      </dsp:txBody>
      <dsp:txXfrm>
        <a:off x="62712" y="1518880"/>
        <a:ext cx="5454108" cy="1159235"/>
      </dsp:txXfrm>
    </dsp:sp>
    <dsp:sp modelId="{4D83A4EF-252F-453E-9E62-1DD5DAD31792}">
      <dsp:nvSpPr>
        <dsp:cNvPr id="0" name=""/>
        <dsp:cNvSpPr/>
      </dsp:nvSpPr>
      <dsp:spPr>
        <a:xfrm>
          <a:off x="0" y="2792668"/>
          <a:ext cx="5579532" cy="12846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I dalje je moguće zahtjev za brisanje rada podnijeti elektronskom poštom na adresu </a:t>
          </a:r>
          <a:r>
            <a:rPr lang="hr-HR" sz="1800" kern="1200">
              <a:hlinkClick xmlns:r="http://schemas.openxmlformats.org/officeDocument/2006/relationships" r:id="rId1"/>
            </a:rPr>
            <a:t>turnitin@unizd.hr</a:t>
          </a:r>
          <a:r>
            <a:rPr lang="hr-HR" sz="1800" kern="1200"/>
            <a:t>.</a:t>
          </a:r>
          <a:endParaRPr lang="en-US" sz="1800" kern="1200"/>
        </a:p>
      </dsp:txBody>
      <dsp:txXfrm>
        <a:off x="62712" y="2855380"/>
        <a:ext cx="5454108" cy="1159235"/>
      </dsp:txXfrm>
    </dsp:sp>
    <dsp:sp modelId="{380372D3-BA41-4988-B945-899C6C9E44A3}">
      <dsp:nvSpPr>
        <dsp:cNvPr id="0" name=""/>
        <dsp:cNvSpPr/>
      </dsp:nvSpPr>
      <dsp:spPr>
        <a:xfrm>
          <a:off x="0" y="4129167"/>
          <a:ext cx="5579532" cy="12846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u="sng" kern="1200"/>
            <a:t>Nikada nemojte sami brisati rad koji je u sustavu Turnitin trajno pohranjen u Turnitin repozitorij</a:t>
          </a:r>
          <a:r>
            <a:rPr lang="hr-HR" sz="1800" kern="1200"/>
            <a:t>. Samo Turnitin administrator može na ispravan način izbrisati takav rad iz sustava.</a:t>
          </a:r>
          <a:endParaRPr lang="en-US" sz="1800" kern="1200"/>
        </a:p>
      </dsp:txBody>
      <dsp:txXfrm>
        <a:off x="62712" y="4191879"/>
        <a:ext cx="5454108" cy="1159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3AC7D-8E2C-47D7-A716-C43BF7696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CBF240-758D-4925-ACDF-8B553E7C3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4CFFA-6E81-4D73-B7D4-9A63353C8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6C278-150F-4499-B3E0-84280A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C88D6-3EA4-4015-9A1F-6D7CF570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588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D678-198F-4D74-9373-48AC86A60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9BAFB-3E63-4644-8567-E7B05A8B8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28E9F-3DD6-4A5C-A686-B69E6EE23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5DC2D-5804-4966-81BA-CF6E93CD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1EE7C-7B6C-4F0A-B2C2-8BFE971A4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337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BFDD2F-90C8-4E04-81D5-DADC26044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7FD8B-1C00-45A2-A079-564FF67FF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45AF1-8D2B-4CFF-AA06-E8DBA7E54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7F0CE-586F-4341-B138-C1D63AA9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1F812-70AB-4B41-A0BB-D1B1E152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532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37AC3-0179-4059-9A24-D50D74280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6347E-D633-4199-8A92-694F7BFE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AB8C4-B75E-4474-80B0-037FE861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81B60-741C-4849-A887-5ED4CCE1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275D9-416F-4904-8757-31207ADB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601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0F2C7-9A92-4F22-89FB-FD7111371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C62FC-FAFE-429F-B41F-612962C6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96B71-2975-4F44-87EC-31B4319B4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9B904-F86D-43C7-9B21-EEB31DEAB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3BA86-4A24-4F6A-8780-9B79DFAC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803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5B20-A8D1-40D0-871A-20188755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8CDA8-D50A-4AF9-8926-8EE5574B1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568CB-243B-428F-AB3A-5D584FA2F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5F65F-D2C6-4ECD-9B96-BABE6466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F2EE8-08FB-4E00-AD1B-ECBEA6C1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A993E-B392-420C-8B35-AF9BBA8C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019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C0ABF-494A-4F0B-99C4-1221E12A5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397B2-A68D-412F-ADEC-68753C0A5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D8618-33D8-4B92-9E9C-B5AB642FB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353E78-FB82-4A3F-BD24-9F22E2E90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628C87-8EE8-4428-912F-8EAABAA79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F84886-B5FB-43D4-81A9-725BC0A2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250844-0215-408F-9A21-94881D59C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4EE6DD-277D-45E9-AEEA-D89F81F6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181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573F5-70CB-4505-BB86-5317EA20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6C718-68B0-4A40-A11F-186A6F6D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0E544-D96F-4428-BDF1-A4F91E86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9D5C0-B9FA-43DA-8673-9FD9B504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81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2F888-304F-4D68-B5A8-682F2392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8A48D3-EC2A-46B1-A72C-44B9CBD0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7DB24-E5FB-4805-9AB2-D0CA8F940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1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8429-93C2-4EDE-8546-24EC8247E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9EA7-48F2-41D1-859E-45594DBA2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B0DD2-BCAD-4072-AEDB-E01B57E1C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956F5-97B7-45E0-A53B-E54D9B724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4BE29-8BFB-4C27-9D62-8015F84A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07884-9BE0-4552-8E1D-59F18350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869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2021C-2D45-4F51-8055-6F0D92EA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F5E485-3F08-444B-A9D0-2F45E4387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88FEC-C277-44C0-A27C-008B5C2C0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B03C3-4C47-4657-8CD6-59AA324B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1E97B-F7C8-4E72-9E95-5F7AA9D2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B854E-8047-4FD7-B5E2-B48B67F9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536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09B423-877E-48C1-B230-28E85B21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36C7F-B030-4616-A5EB-7D1012F04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0FA11-DCF1-4778-BD7C-E809F9136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1E2A3-A437-428D-8F5C-A57B7BF82EAA}" type="datetimeFigureOut">
              <a:rPr lang="hr-HR" smtClean="0"/>
              <a:t>25.4.2022.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A27F5-D19D-4830-9C5D-D84B16C2E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CD047-8D8B-4EB0-913A-AE1098DD0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74B67-C5D8-4462-A7BD-6908C62347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66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veucilisnaknjiznica.unizd.hr/LinkClick.aspx?fileticket=xvZlcTReBc0%3d&amp;tabid=7504&amp;portalid=2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B99EF7-169D-47B4-8EFE-CCB8DACDF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659957"/>
          </a:xfrm>
        </p:spPr>
        <p:txBody>
          <a:bodyPr>
            <a:normAutofit/>
          </a:bodyPr>
          <a:lstStyle/>
          <a:p>
            <a:r>
              <a:rPr lang="hr-HR" sz="620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Turnitin-Upute za završni i </a:t>
            </a:r>
            <a:r>
              <a:rPr lang="hr-HR" sz="6200" u="sng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diplomski-ažurirano</a:t>
            </a:r>
            <a:r>
              <a:rPr lang="hr-HR" sz="6200" u="sng">
                <a:solidFill>
                  <a:srgbClr val="FFFFFF"/>
                </a:solidFill>
              </a:rPr>
              <a:t> travanj 2022.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35A80-B917-4153-9751-583E9BEB4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r>
              <a:rPr lang="hr-HR" sz="6600" u="sng" dirty="0">
                <a:solidFill>
                  <a:schemeClr val="accent2"/>
                </a:solidFill>
              </a:rPr>
              <a:t>Brisanje radova </a:t>
            </a:r>
          </a:p>
        </p:txBody>
      </p:sp>
    </p:spTree>
    <p:extLst>
      <p:ext uri="{BB962C8B-B14F-4D97-AF65-F5344CB8AC3E}">
        <p14:creationId xmlns:p14="http://schemas.microsoft.com/office/powerpoint/2010/main" val="400351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70F9D6-33CC-453E-95CD-2B6A45F5C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hr-HR" sz="6000" b="1">
                <a:solidFill>
                  <a:schemeClr val="bg1"/>
                </a:solidFill>
              </a:rPr>
              <a:t>Napomena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8B99E7-8DB2-8EAA-372D-F0D3C7D465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9523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552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0EF5D1-8B8A-4B94-BB43-4A403F9E1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hr-HR" b="1">
                <a:solidFill>
                  <a:srgbClr val="FFFFFF"/>
                </a:solidFill>
              </a:rPr>
              <a:t>Prvi korak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D0AAD-9026-4D03-A270-846737715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428978"/>
            <a:ext cx="6848715" cy="1309511"/>
          </a:xfrm>
        </p:spPr>
        <p:txBody>
          <a:bodyPr anchor="ctr">
            <a:normAutofit/>
          </a:bodyPr>
          <a:lstStyle/>
          <a:p>
            <a:r>
              <a:rPr lang="hr-HR" sz="2000" dirty="0"/>
              <a:t>Instruktor unutar kolegija odabire rad koji za koji podnosi zahtjev za brisanje, te odabire opciju „</a:t>
            </a:r>
            <a:r>
              <a:rPr lang="hr-HR" sz="2000" dirty="0" err="1"/>
              <a:t>Delete</a:t>
            </a:r>
            <a:r>
              <a:rPr lang="hr-HR" sz="2000" dirty="0"/>
              <a:t> – </a:t>
            </a:r>
            <a:r>
              <a:rPr lang="hr-HR" sz="2000" dirty="0" err="1"/>
              <a:t>Request</a:t>
            </a:r>
            <a:r>
              <a:rPr lang="hr-HR" sz="2000" dirty="0"/>
              <a:t> </a:t>
            </a:r>
            <a:r>
              <a:rPr lang="hr-HR" sz="2000" dirty="0" err="1"/>
              <a:t>permanent</a:t>
            </a:r>
            <a:r>
              <a:rPr lang="hr-HR" sz="2000" dirty="0"/>
              <a:t> </a:t>
            </a:r>
            <a:r>
              <a:rPr lang="hr-HR" sz="2000" dirty="0" err="1"/>
              <a:t>deletion</a:t>
            </a:r>
            <a:r>
              <a:rPr lang="hr-HR" sz="2000" dirty="0"/>
              <a:t>”</a:t>
            </a:r>
          </a:p>
          <a:p>
            <a:endParaRPr lang="hr-HR" sz="2000" dirty="0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5499A0F-9857-45B9-836A-E336723B3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270" y="1738489"/>
            <a:ext cx="7053263" cy="364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4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B56A9-D98A-4D74-86EB-1A5298A3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hr-HR" b="1">
                <a:solidFill>
                  <a:srgbClr val="FFFFFF"/>
                </a:solidFill>
              </a:rPr>
              <a:t>Drugi korak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B4467-E0F4-4647-8F55-407991C9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1222585"/>
          </a:xfrm>
        </p:spPr>
        <p:txBody>
          <a:bodyPr anchor="ctr">
            <a:normAutofit/>
          </a:bodyPr>
          <a:lstStyle/>
          <a:p>
            <a:r>
              <a:rPr lang="hr-HR" sz="2000" dirty="0"/>
              <a:t>U novom prozoru potrebno je potvrditi zahtjev za brisanjem odabranog rada, nakon odabira jednog od ponuđenih razloga</a:t>
            </a:r>
          </a:p>
        </p:txBody>
      </p:sp>
      <p:pic>
        <p:nvPicPr>
          <p:cNvPr id="5" name="Picture 4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E45A5DCF-A43F-499F-8790-88F06354FC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55" r="18278" b="5749"/>
          <a:stretch/>
        </p:blipFill>
        <p:spPr>
          <a:xfrm>
            <a:off x="5813896" y="1693649"/>
            <a:ext cx="4069936" cy="452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362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05250F-0B63-4220-8CBF-ED7591005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hr-HR" b="1">
                <a:solidFill>
                  <a:srgbClr val="FFFFFF"/>
                </a:solidFill>
              </a:rPr>
              <a:t>Treći korak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11D6A-35DF-4598-9399-44C1962A7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1109696"/>
          </a:xfrm>
        </p:spPr>
        <p:txBody>
          <a:bodyPr anchor="ctr">
            <a:normAutofit/>
          </a:bodyPr>
          <a:lstStyle/>
          <a:p>
            <a:r>
              <a:rPr lang="hr-HR" sz="2000" dirty="0"/>
              <a:t>Konačna potvrda zahtjeva za brisanje izvodi se upisivanjem riječi „</a:t>
            </a:r>
            <a:r>
              <a:rPr lang="hr-HR" sz="2000" b="1" u="sng" dirty="0"/>
              <a:t>DELETE</a:t>
            </a:r>
            <a:r>
              <a:rPr lang="hr-HR" sz="2000" dirty="0"/>
              <a:t>” i potvrdom odabira na „</a:t>
            </a:r>
            <a:r>
              <a:rPr lang="hr-HR" sz="2000" b="1" u="sng" dirty="0"/>
              <a:t>CONFIRM</a:t>
            </a:r>
            <a:r>
              <a:rPr lang="hr-HR" sz="2000" dirty="0"/>
              <a:t>”</a:t>
            </a:r>
          </a:p>
        </p:txBody>
      </p:sp>
      <p:pic>
        <p:nvPicPr>
          <p:cNvPr id="7" name="Picture 6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96C556B2-DA82-4461-AE90-D38A21472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972" y="1749778"/>
            <a:ext cx="3982206" cy="446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4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B0C60769-5425-4CDA-B979-1B360DB8F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92347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63E8A1-87B7-4B36-9645-87C96FBC9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467" y="3446374"/>
            <a:ext cx="4809068" cy="2743200"/>
          </a:xfrm>
        </p:spPr>
        <p:txBody>
          <a:bodyPr anchor="t">
            <a:normAutofit/>
          </a:bodyPr>
          <a:lstStyle/>
          <a:p>
            <a:pPr algn="ctr"/>
            <a:r>
              <a:rPr lang="hr-HR" sz="4800" b="1">
                <a:solidFill>
                  <a:schemeClr val="bg1"/>
                </a:solidFill>
              </a:rPr>
              <a:t>Četvrti korak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DC2B5E3E-2221-C977-0B33-9FAF058B7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918810"/>
              </p:ext>
            </p:extLst>
          </p:nvPr>
        </p:nvGraphicFramePr>
        <p:xfrm>
          <a:off x="6268530" y="654226"/>
          <a:ext cx="5579532" cy="5533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880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Turnitin-Upute za završni i diplomski-ažurirano travanj 2022.</vt:lpstr>
      <vt:lpstr>Napomena</vt:lpstr>
      <vt:lpstr>Prvi korak</vt:lpstr>
      <vt:lpstr>Drugi korak</vt:lpstr>
      <vt:lpstr>Treći korak</vt:lpstr>
      <vt:lpstr>Četvrti korak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Turnitin-Upute za završni i diplomski-ažurirano travanj 2022.</dc:title>
  <dc:creator>Vedran V</dc:creator>
  <cp:lastModifiedBy>Vedran V</cp:lastModifiedBy>
  <cp:revision>4</cp:revision>
  <dcterms:created xsi:type="dcterms:W3CDTF">2022-04-25T11:48:11Z</dcterms:created>
  <dcterms:modified xsi:type="dcterms:W3CDTF">2022-04-25T12:27:11Z</dcterms:modified>
</cp:coreProperties>
</file>